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468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D9CEDFA-1642-4EF6-9118-CA5297C4BB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DB68A21-A341-453F-8779-52EE178A833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60848"/>
            <a:ext cx="9144000" cy="1008112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Tugas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Akhir</a:t>
            </a:r>
            <a:r>
              <a:rPr lang="en-US" b="1" dirty="0" smtClean="0">
                <a:solidFill>
                  <a:schemeClr val="tx1"/>
                </a:solidFill>
              </a:rPr>
              <a:t> PWS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356992"/>
            <a:ext cx="9144000" cy="1008112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“</a:t>
            </a:r>
            <a:r>
              <a:rPr lang="en-US" sz="5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Teknik</a:t>
            </a:r>
            <a:r>
              <a:rPr lang="en-US" sz="5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Informatika</a:t>
            </a:r>
            <a:r>
              <a:rPr lang="en-US" sz="5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”</a:t>
            </a:r>
            <a:endParaRPr kumimoji="0" lang="en-US" sz="5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TEAM MEMBERS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832" y="2060849"/>
            <a:ext cx="6084168" cy="36724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smtClean="0"/>
              <a:t>	: Anita </a:t>
            </a:r>
            <a:r>
              <a:rPr lang="en-US" sz="2000" dirty="0" err="1"/>
              <a:t>Andriaswati</a:t>
            </a:r>
            <a:endParaRPr lang="en-US" sz="2000" dirty="0"/>
          </a:p>
          <a:p>
            <a:pPr>
              <a:buNone/>
            </a:pPr>
            <a:r>
              <a:rPr lang="en-US" sz="2000" dirty="0" smtClean="0"/>
              <a:t>NIM	: L200190070</a:t>
            </a:r>
            <a:endParaRPr lang="en-US" sz="2000" dirty="0"/>
          </a:p>
          <a:p>
            <a:pPr>
              <a:buNone/>
            </a:pPr>
            <a:r>
              <a:rPr lang="en-US" sz="2000" dirty="0" err="1"/>
              <a:t>Tugas</a:t>
            </a:r>
            <a:r>
              <a:rPr lang="en-US" sz="2000" dirty="0"/>
              <a:t> </a:t>
            </a:r>
            <a:r>
              <a:rPr lang="en-US" sz="2000" dirty="0" smtClean="0"/>
              <a:t>	: </a:t>
            </a:r>
            <a:r>
              <a:rPr lang="en-US" sz="2000" dirty="0" err="1" smtClean="0"/>
              <a:t>Merancang</a:t>
            </a:r>
            <a:r>
              <a:rPr lang="en-US" sz="2000" dirty="0" smtClean="0"/>
              <a:t> </a:t>
            </a:r>
            <a:r>
              <a:rPr lang="en-US" sz="2000" dirty="0" err="1" smtClean="0"/>
              <a:t>Laporan</a:t>
            </a:r>
            <a:r>
              <a:rPr lang="en-US" sz="2000" dirty="0" smtClean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 smtClean="0"/>
              <a:t>Isi</a:t>
            </a:r>
            <a:r>
              <a:rPr lang="en-US" sz="2000" dirty="0" smtClean="0"/>
              <a:t> Web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SKS</a:t>
            </a:r>
            <a:endParaRPr lang="en-US" sz="2000" dirty="0"/>
          </a:p>
        </p:txBody>
      </p:sp>
      <p:pic>
        <p:nvPicPr>
          <p:cNvPr id="1026" name="Picture 2" descr="C:\Users\Asus\Documents\ani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2381250" cy="3571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TEAM MEMBERS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3848" y="2060849"/>
            <a:ext cx="5760640" cy="36724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smtClean="0"/>
              <a:t>	:</a:t>
            </a:r>
            <a:r>
              <a:rPr lang="en-US" sz="2400" dirty="0"/>
              <a:t> </a:t>
            </a:r>
            <a:r>
              <a:rPr lang="en-US" sz="2400" dirty="0" err="1"/>
              <a:t>Sigit</a:t>
            </a:r>
            <a:r>
              <a:rPr lang="en-US" sz="2400" dirty="0"/>
              <a:t> Budi </a:t>
            </a:r>
            <a:r>
              <a:rPr lang="en-US" sz="2400" dirty="0" err="1"/>
              <a:t>Utomo</a:t>
            </a:r>
            <a:endParaRPr lang="en-US" sz="2400" dirty="0"/>
          </a:p>
          <a:p>
            <a:pPr>
              <a:buNone/>
            </a:pPr>
            <a:r>
              <a:rPr lang="en-US" sz="2400" dirty="0" smtClean="0"/>
              <a:t>NIM	: L200190084</a:t>
            </a:r>
            <a:endParaRPr lang="en-US" sz="2400" dirty="0"/>
          </a:p>
          <a:p>
            <a:pPr>
              <a:buNone/>
            </a:pPr>
            <a:r>
              <a:rPr lang="en-US" sz="2400" dirty="0" err="1"/>
              <a:t>Tugas</a:t>
            </a:r>
            <a:r>
              <a:rPr lang="en-US" sz="2400" dirty="0"/>
              <a:t> </a:t>
            </a:r>
            <a:r>
              <a:rPr lang="en-US" sz="2400" dirty="0" smtClean="0"/>
              <a:t>	: </a:t>
            </a:r>
            <a:r>
              <a:rPr lang="en-US" sz="2400" dirty="0" err="1"/>
              <a:t>Merancang</a:t>
            </a:r>
            <a:r>
              <a:rPr lang="en-US" sz="2400" dirty="0"/>
              <a:t> </a:t>
            </a:r>
            <a:r>
              <a:rPr lang="en-US" sz="2400" dirty="0" smtClean="0"/>
              <a:t>web</a:t>
            </a:r>
            <a:endParaRPr lang="en-US" sz="2400" dirty="0"/>
          </a:p>
        </p:txBody>
      </p:sp>
      <p:pic>
        <p:nvPicPr>
          <p:cNvPr id="3074" name="Picture 2" descr="C:\Users\Asus\Documents\Sigi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096852"/>
            <a:ext cx="2376264" cy="3564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TEAM MEMBERS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3848" y="2060849"/>
            <a:ext cx="5760640" cy="36724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smtClean="0"/>
              <a:t>	: Muhammad </a:t>
            </a:r>
            <a:r>
              <a:rPr lang="en-US" sz="2000" dirty="0" err="1" smtClean="0"/>
              <a:t>Nur</a:t>
            </a:r>
            <a:r>
              <a:rPr lang="en-US" sz="2000" dirty="0" smtClean="0"/>
              <a:t> </a:t>
            </a:r>
            <a:r>
              <a:rPr lang="en-US" sz="2000" dirty="0" err="1" smtClean="0"/>
              <a:t>Taufiq</a:t>
            </a:r>
            <a:endParaRPr lang="en-US" sz="2000" dirty="0"/>
          </a:p>
          <a:p>
            <a:pPr>
              <a:buNone/>
            </a:pPr>
            <a:r>
              <a:rPr lang="en-US" sz="2000" dirty="0" smtClean="0"/>
              <a:t>NIM	: L200190085</a:t>
            </a:r>
            <a:endParaRPr lang="en-US" sz="2000" dirty="0"/>
          </a:p>
          <a:p>
            <a:pPr>
              <a:buNone/>
            </a:pPr>
            <a:r>
              <a:rPr lang="en-US" sz="2000" dirty="0" err="1" smtClean="0"/>
              <a:t>Tugas</a:t>
            </a:r>
            <a:r>
              <a:rPr lang="en-US" sz="2000" dirty="0" smtClean="0"/>
              <a:t> 	: </a:t>
            </a:r>
            <a:r>
              <a:rPr lang="pt-BR" sz="2000" dirty="0" smtClean="0"/>
              <a:t>Membuat Logo</a:t>
            </a:r>
            <a:r>
              <a:rPr lang="pt-BR" sz="2000" dirty="0"/>
              <a:t>, </a:t>
            </a:r>
            <a:r>
              <a:rPr lang="pt-BR" sz="2000" dirty="0" smtClean="0"/>
              <a:t>Merancang</a:t>
            </a:r>
          </a:p>
          <a:p>
            <a:pPr marL="1076325" indent="0">
              <a:buNone/>
            </a:pPr>
            <a:r>
              <a:rPr lang="pt-BR" sz="2000" dirty="0" smtClean="0"/>
              <a:t>Mockup</a:t>
            </a:r>
            <a:r>
              <a:rPr lang="pt-BR" sz="2000" dirty="0"/>
              <a:t>, </a:t>
            </a:r>
            <a:r>
              <a:rPr lang="pt-BR" sz="2000" dirty="0" smtClean="0"/>
              <a:t>dan Mencari </a:t>
            </a:r>
            <a:r>
              <a:rPr lang="en-US" sz="2000" dirty="0" err="1"/>
              <a:t>A</a:t>
            </a:r>
            <a:r>
              <a:rPr lang="en-US" sz="2000" dirty="0" err="1" smtClean="0"/>
              <a:t>rtikel</a:t>
            </a:r>
            <a:r>
              <a:rPr lang="en-US" sz="2000" dirty="0" smtClean="0"/>
              <a:t> </a:t>
            </a:r>
            <a:r>
              <a:rPr lang="en-US" sz="2000" dirty="0" err="1" smtClean="0"/>
              <a:t>Terkait</a:t>
            </a:r>
            <a:r>
              <a:rPr lang="en-US" sz="2000" dirty="0" smtClean="0"/>
              <a:t> UKM</a:t>
            </a:r>
            <a:endParaRPr lang="en-US" sz="2000" dirty="0"/>
          </a:p>
        </p:txBody>
      </p:sp>
      <p:pic>
        <p:nvPicPr>
          <p:cNvPr id="4098" name="Picture 2" descr="C:\Users\Asus\Documents\p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2381250" cy="2333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PERANCANGAN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b="1" dirty="0" err="1" smtClean="0"/>
              <a:t>Gambaran</a:t>
            </a:r>
            <a:r>
              <a:rPr lang="en-US" b="1" dirty="0" smtClean="0"/>
              <a:t> </a:t>
            </a:r>
            <a:r>
              <a:rPr lang="en-US" b="1" dirty="0" err="1" smtClean="0"/>
              <a:t>Umum</a:t>
            </a:r>
            <a:r>
              <a:rPr lang="en-US" b="1" dirty="0" smtClean="0"/>
              <a:t> </a:t>
            </a:r>
            <a:r>
              <a:rPr lang="en-US" b="1" dirty="0" err="1" smtClean="0"/>
              <a:t>Sistem</a:t>
            </a:r>
            <a:endParaRPr lang="en-US" b="1" dirty="0" smtClean="0"/>
          </a:p>
          <a:p>
            <a:pPr marL="514350" indent="-514350">
              <a:buNone/>
            </a:pPr>
            <a:r>
              <a:rPr lang="en-US" dirty="0" err="1" smtClean="0"/>
              <a:t>Judul</a:t>
            </a:r>
            <a:r>
              <a:rPr lang="en-US" dirty="0" smtClean="0"/>
              <a:t> : “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Informatika</a:t>
            </a:r>
            <a:r>
              <a:rPr lang="en-US" dirty="0" smtClean="0"/>
              <a:t>”</a:t>
            </a:r>
          </a:p>
          <a:p>
            <a:pPr marL="514350" indent="-514350">
              <a:buNone/>
            </a:pPr>
            <a:r>
              <a:rPr lang="en-US" dirty="0" smtClean="0"/>
              <a:t>Menu </a:t>
            </a:r>
            <a:r>
              <a:rPr lang="en-US" dirty="0"/>
              <a:t>:</a:t>
            </a:r>
          </a:p>
          <a:p>
            <a:pPr marL="514350" indent="-514350">
              <a:buNone/>
            </a:pPr>
            <a:r>
              <a:rPr lang="fi-FI" dirty="0" smtClean="0"/>
              <a:t>	a</a:t>
            </a:r>
            <a:r>
              <a:rPr lang="fi-FI" dirty="0"/>
              <a:t>. Rekayasa Perangkat Lunak (RPL)</a:t>
            </a:r>
          </a:p>
          <a:p>
            <a:pPr marL="514350" indent="-514350">
              <a:buNone/>
            </a:pPr>
            <a:r>
              <a:rPr lang="nl-NL" dirty="0" smtClean="0"/>
              <a:t>	b</a:t>
            </a:r>
            <a:r>
              <a:rPr lang="nl-NL" dirty="0"/>
              <a:t>. Jaringan dan Multimedia (JM)</a:t>
            </a:r>
          </a:p>
          <a:p>
            <a:pPr marL="514350" indent="-514350">
              <a:buNone/>
            </a:pPr>
            <a:r>
              <a:rPr lang="en-US" dirty="0" smtClean="0"/>
              <a:t>	c</a:t>
            </a:r>
            <a:r>
              <a:rPr lang="en-US" dirty="0"/>
              <a:t>.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(SI)</a:t>
            </a:r>
          </a:p>
          <a:p>
            <a:pPr marL="514350" indent="-514350">
              <a:buNone/>
            </a:pPr>
            <a:r>
              <a:rPr lang="en-US" dirty="0" smtClean="0"/>
              <a:t>	d</a:t>
            </a:r>
            <a:r>
              <a:rPr lang="en-US" dirty="0"/>
              <a:t>. Unit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(UKM)</a:t>
            </a:r>
            <a:endParaRPr lang="en-US" dirty="0"/>
          </a:p>
          <a:p>
            <a:pPr marL="514350" indent="-514350">
              <a:buNone/>
            </a:pPr>
            <a:r>
              <a:rPr lang="en-US" dirty="0" smtClean="0"/>
              <a:t>	e</a:t>
            </a:r>
            <a:r>
              <a:rPr lang="en-US" dirty="0"/>
              <a:t>. About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ockup Web Statis #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362199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 descr="Mockup Web Statis #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556792"/>
            <a:ext cx="3633486" cy="454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3600" b="1" dirty="0" err="1"/>
              <a:t>Rancangan</a:t>
            </a:r>
            <a:r>
              <a:rPr lang="en-US" sz="3600" b="1" dirty="0"/>
              <a:t> </a:t>
            </a:r>
            <a:r>
              <a:rPr lang="en-US" sz="3600" b="1" dirty="0" err="1"/>
              <a:t>Struktur</a:t>
            </a:r>
            <a:r>
              <a:rPr lang="en-US" sz="3600" b="1" dirty="0"/>
              <a:t> Menu </a:t>
            </a:r>
            <a:r>
              <a:rPr lang="en-US" sz="3600" b="1" dirty="0" err="1"/>
              <a:t>dan</a:t>
            </a:r>
            <a:r>
              <a:rPr lang="en-US" sz="3600" b="1" dirty="0"/>
              <a:t> Mockup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3600" b="1" dirty="0" err="1"/>
              <a:t>Rancangan</a:t>
            </a:r>
            <a:r>
              <a:rPr lang="en-US" sz="3600" b="1" dirty="0"/>
              <a:t> </a:t>
            </a:r>
            <a:r>
              <a:rPr lang="en-US" sz="3600" b="1" dirty="0" err="1"/>
              <a:t>Struktur</a:t>
            </a:r>
            <a:r>
              <a:rPr lang="en-US" sz="3600" b="1" dirty="0"/>
              <a:t> Menu </a:t>
            </a:r>
            <a:r>
              <a:rPr lang="en-US" sz="3600" b="1" dirty="0" err="1"/>
              <a:t>dan</a:t>
            </a:r>
            <a:r>
              <a:rPr lang="en-US" sz="3600" b="1" dirty="0"/>
              <a:t> Mockup</a:t>
            </a:r>
          </a:p>
        </p:txBody>
      </p:sp>
      <p:pic>
        <p:nvPicPr>
          <p:cNvPr id="20482" name="Picture 2" descr="Mockup Web Statis #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556792"/>
            <a:ext cx="3619106" cy="455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 descr="Mockup Web Statis #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556792"/>
            <a:ext cx="360455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938368"/>
          </a:xfrm>
        </p:spPr>
        <p:txBody>
          <a:bodyPr/>
          <a:lstStyle/>
          <a:p>
            <a:r>
              <a:rPr lang="en-US" b="1" dirty="0" err="1"/>
              <a:t>Teknologi</a:t>
            </a:r>
            <a:r>
              <a:rPr lang="en-US" b="1" dirty="0"/>
              <a:t> </a:t>
            </a:r>
            <a:r>
              <a:rPr lang="en-US" b="1" dirty="0" err="1"/>
              <a:t>Implementasi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Website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dibuat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HTML,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menambahkan</a:t>
            </a:r>
            <a:r>
              <a:rPr lang="en-US" sz="2400" dirty="0" smtClean="0"/>
              <a:t> bootstrap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</a:t>
            </a:r>
            <a:r>
              <a:rPr lang="en-US" sz="2400" dirty="0" err="1"/>
              <a:t>tampilan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juga</a:t>
            </a:r>
            <a:r>
              <a:rPr lang="en-US" sz="2400" dirty="0"/>
              <a:t> </a:t>
            </a:r>
            <a:r>
              <a:rPr lang="en-US" sz="2400" dirty="0" err="1"/>
              <a:t>tambahan</a:t>
            </a:r>
            <a:r>
              <a:rPr lang="en-US" sz="2400" dirty="0"/>
              <a:t> </a:t>
            </a:r>
            <a:r>
              <a:rPr lang="en-US" sz="2400" dirty="0" err="1"/>
              <a:t>css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mempercantik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, </a:t>
            </a:r>
            <a:r>
              <a:rPr lang="en-US" sz="2400" dirty="0" err="1"/>
              <a:t>selain</a:t>
            </a:r>
            <a:r>
              <a:rPr lang="en-US" sz="2400" dirty="0"/>
              <a:t> </a:t>
            </a:r>
            <a:r>
              <a:rPr lang="en-US" sz="2400" dirty="0" err="1" smtClean="0"/>
              <a:t>itu</a:t>
            </a:r>
            <a:r>
              <a:rPr lang="en-US" sz="2400" dirty="0" smtClean="0"/>
              <a:t> </a:t>
            </a:r>
            <a:r>
              <a:rPr lang="sv-SE" sz="2400" dirty="0" smtClean="0"/>
              <a:t>website </a:t>
            </a:r>
            <a:r>
              <a:rPr lang="sv-SE" sz="2400" dirty="0"/>
              <a:t>ini juga menggunakan javascript guna mendukung fungsi-fungsi </a:t>
            </a:r>
            <a:r>
              <a:rPr lang="sv-SE" sz="2400" dirty="0" smtClean="0"/>
              <a:t>di </a:t>
            </a:r>
            <a:r>
              <a:rPr lang="en-US" sz="2400" dirty="0" err="1" smtClean="0"/>
              <a:t>dalamnya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68</TotalTime>
  <Words>73</Words>
  <Application>Microsoft Office PowerPoint</Application>
  <PresentationFormat>On-screen Show (4:3)</PresentationFormat>
  <Paragraphs>28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Flow</vt:lpstr>
      <vt:lpstr>Tugas Akhir PWS</vt:lpstr>
      <vt:lpstr>TEAM MEMBERS</vt:lpstr>
      <vt:lpstr>TEAM MEMBERS</vt:lpstr>
      <vt:lpstr>TEAM MEMBERS</vt:lpstr>
      <vt:lpstr>PERANCANGAN WEB</vt:lpstr>
      <vt:lpstr>Rancangan Struktur Menu dan Mockup</vt:lpstr>
      <vt:lpstr>Rancangan Struktur Menu dan Mockup</vt:lpstr>
      <vt:lpstr>Teknologi Implementasi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Asus</dc:creator>
  <cp:lastModifiedBy>Asus</cp:lastModifiedBy>
  <cp:revision>19</cp:revision>
  <dcterms:created xsi:type="dcterms:W3CDTF">2019-12-13T00:39:53Z</dcterms:created>
  <dcterms:modified xsi:type="dcterms:W3CDTF">2019-12-13T01:48:37Z</dcterms:modified>
</cp:coreProperties>
</file>